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7b66bf4558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7b66bf45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1430000" cy="1143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89625" y="697019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" sz="3859"/>
              <a:t>Junte-se à celebração do Dia Internacional da Cultura Científica, mudando a sua imagem de perfil nos meios de comunicação social!</a:t>
            </a:r>
            <a:endParaRPr b="1" sz="3859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 lnSpcReduction="20000"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 este ficheiro para a sua conta de Google Drive, ou descarregue-o para o seu computador.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Coloque a sua fotografia pessoal no primeiro diapositivo e coloque-o de forma a que o seu rosto se mostre através do círculo central.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3.	Clique na sua fotografia e seleccione "enviar para trás" (Da aplicação Google Drive o comando é "Arranjar -&gt; Enviar para trás").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4.		Descarregue o primeiro diapositivo em formato jpg ou png (Da aplicação PowerPoint o comando é "Ficheiro -&gt; exportar -&gt; Escolher formato de ficheiro").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5.	Pronto! Carregue a sua fotografia para as suas redes sociais. Não se esqueça de usar os hashtags #ScienceCultureDay #EuVivoACiência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