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1430000" cx="1143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600">
          <p15:clr>
            <a:srgbClr val="747775"/>
          </p15:clr>
        </p15:guide>
        <p15:guide id="2" pos="360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600" orient="horz"/>
        <p:guide pos="36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7b64a4f55c_0_1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g27b64a4f55c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89635" y="1654611"/>
            <a:ext cx="10650600" cy="45612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1pPr>
            <a:lvl2pPr lvl="1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2pPr>
            <a:lvl3pPr lvl="2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3pPr>
            <a:lvl4pPr lvl="3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4pPr>
            <a:lvl5pPr lvl="4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5pPr>
            <a:lvl6pPr lvl="5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6pPr>
            <a:lvl7pPr lvl="6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7pPr>
            <a:lvl8pPr lvl="7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8pPr>
            <a:lvl9pPr lvl="8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89625" y="6298056"/>
            <a:ext cx="10650600" cy="1761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89625" y="2458056"/>
            <a:ext cx="10650600" cy="43632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89625" y="7004944"/>
            <a:ext cx="10650600" cy="28908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algn="ctr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89625" y="4779667"/>
            <a:ext cx="10650600" cy="1870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89625" y="2561056"/>
            <a:ext cx="49998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6040500" y="2561056"/>
            <a:ext cx="49998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89625" y="1234667"/>
            <a:ext cx="3510000" cy="16794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89625" y="3088000"/>
            <a:ext cx="3510000" cy="7065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612813" y="1000333"/>
            <a:ext cx="7959900" cy="9090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1pPr>
            <a:lvl2pPr lvl="1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2pPr>
            <a:lvl3pPr lvl="2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3pPr>
            <a:lvl4pPr lvl="3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4pPr>
            <a:lvl5pPr lvl="4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5pPr>
            <a:lvl6pPr lvl="5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6pPr>
            <a:lvl7pPr lvl="6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7pPr>
            <a:lvl8pPr lvl="7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8pPr>
            <a:lvl9pPr lvl="8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715000" y="-278"/>
            <a:ext cx="5715000" cy="1143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43900" lIns="143900" spcFirstLastPara="1" rIns="143900" wrap="square" tIns="143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31875" y="2740389"/>
            <a:ext cx="5056500" cy="32940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31875" y="6229056"/>
            <a:ext cx="5056500" cy="27447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6174375" y="1609056"/>
            <a:ext cx="4796400" cy="8211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89625" y="9401278"/>
            <a:ext cx="7498500" cy="1344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1pPr>
            <a:lvl2pPr indent="-3683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2pPr>
            <a:lvl3pPr indent="-3683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3pPr>
            <a:lvl4pPr indent="-3683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4pPr>
            <a:lvl5pPr indent="-3683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5pPr>
            <a:lvl6pPr indent="-3683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6pPr>
            <a:lvl7pPr indent="-3683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7pPr>
            <a:lvl8pPr indent="-3683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8pPr>
            <a:lvl9pPr indent="-3683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r">
              <a:buNone/>
              <a:defRPr sz="1600">
                <a:solidFill>
                  <a:schemeClr val="dk2"/>
                </a:solidFill>
              </a:defRPr>
            </a:lvl1pPr>
            <a:lvl2pPr lvl="1" algn="r">
              <a:buNone/>
              <a:defRPr sz="1600">
                <a:solidFill>
                  <a:schemeClr val="dk2"/>
                </a:solidFill>
              </a:defRPr>
            </a:lvl2pPr>
            <a:lvl3pPr lvl="2" algn="r">
              <a:buNone/>
              <a:defRPr sz="1600">
                <a:solidFill>
                  <a:schemeClr val="dk2"/>
                </a:solidFill>
              </a:defRPr>
            </a:lvl3pPr>
            <a:lvl4pPr lvl="3" algn="r">
              <a:buNone/>
              <a:defRPr sz="1600">
                <a:solidFill>
                  <a:schemeClr val="dk2"/>
                </a:solidFill>
              </a:defRPr>
            </a:lvl4pPr>
            <a:lvl5pPr lvl="4" algn="r">
              <a:buNone/>
              <a:defRPr sz="1600">
                <a:solidFill>
                  <a:schemeClr val="dk2"/>
                </a:solidFill>
              </a:defRPr>
            </a:lvl5pPr>
            <a:lvl6pPr lvl="5" algn="r">
              <a:buNone/>
              <a:defRPr sz="1600">
                <a:solidFill>
                  <a:schemeClr val="dk2"/>
                </a:solidFill>
              </a:defRPr>
            </a:lvl6pPr>
            <a:lvl7pPr lvl="6" algn="r">
              <a:buNone/>
              <a:defRPr sz="1600">
                <a:solidFill>
                  <a:schemeClr val="dk2"/>
                </a:solidFill>
              </a:defRPr>
            </a:lvl7pPr>
            <a:lvl8pPr lvl="7" algn="r">
              <a:buNone/>
              <a:defRPr sz="1600">
                <a:solidFill>
                  <a:schemeClr val="dk2"/>
                </a:solidFill>
              </a:defRPr>
            </a:lvl8pPr>
            <a:lvl9pPr lvl="8" algn="r">
              <a:buNone/>
              <a:defRPr sz="1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1430000" cy="1143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89625" y="697019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3859"/>
              <a:t>Join the celebration of the International Day of Scientific Culture by changing your social media profile picture!</a:t>
            </a:r>
            <a:endParaRPr b="1" sz="3859"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89625" y="3319525"/>
            <a:ext cx="10650600" cy="73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"/>
              <a:t>1- Copy this file to your Google drive account, or download it to your computer.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SzPts val="2800"/>
              <a:buNone/>
            </a:pPr>
            <a:r>
              <a:rPr lang="es"/>
              <a:t>2.	Place your personal photo on the first slide and fit it so your face shows through the center circle.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SzPts val="2800"/>
              <a:buNone/>
            </a:pPr>
            <a:r>
              <a:rPr lang="es"/>
              <a:t>3.	Click on your photo and select "send to back" (From the Google Drive app the command is "Arrange -&gt; Send to back").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SzPts val="2800"/>
              <a:buNone/>
            </a:pPr>
            <a:r>
              <a:rPr lang="es"/>
              <a:t>4.	Download the first slide in jpg or png format (From the PowerPoint application the command is "File -&gt; export -&gt; Choose file format"). 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1900"/>
              </a:spcAft>
              <a:buSzPts val="2800"/>
              <a:buNone/>
            </a:pPr>
            <a:r>
              <a:rPr lang="es"/>
              <a:t>5.	Ready! Upload your photo to your social networks. Don't forget to use the hashtags #ScienceCultureDay #ILiveScience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