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2858750" cx="10287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05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05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4104dc21f8_0_0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4104dc21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861438"/>
            <a:ext cx="9585600" cy="51315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7085313"/>
            <a:ext cx="9585600" cy="1981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765313"/>
            <a:ext cx="9585600" cy="49086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7880563"/>
            <a:ext cx="9585600" cy="3252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5377125"/>
            <a:ext cx="9585600" cy="210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389000"/>
            <a:ext cx="3159000" cy="188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3474000"/>
            <a:ext cx="3159000" cy="7948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125375"/>
            <a:ext cx="7164000" cy="102270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312"/>
            <a:ext cx="5143500" cy="12858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3082938"/>
            <a:ext cx="4551000" cy="37059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7007688"/>
            <a:ext cx="4551000" cy="30879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810188"/>
            <a:ext cx="4316700" cy="9237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0576438"/>
            <a:ext cx="6748500" cy="1512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11600" y="3653425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Título da atividade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411600" y="5898750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Orador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Adscrição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84400" y="8062650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Data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Hora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211950" y="234912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95959"/>
                </a:solidFill>
                <a:latin typeface="Lexend Medium"/>
                <a:ea typeface="Lexend Medium"/>
                <a:cs typeface="Lexend Medium"/>
                <a:sym typeface="Lexend Medium"/>
              </a:rPr>
              <a:t>Seu logotipo</a:t>
            </a:r>
            <a:endParaRPr sz="4000">
              <a:solidFill>
                <a:srgbClr val="595959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50663" y="3734466"/>
            <a:ext cx="9585600" cy="8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 este ficheiro para a sua conta de Google Drive, ou descarregue-o para o seu computador.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Edite os detalhes da atividade que você realizará e coloque o logotipo de sua instituição.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3.	Descarregue o primeiro diapositivo em formato jpg ou png (Da aplicação PowerPoint o comando é "Ficheiro -&gt; exportar -&gt; Escolher formato de ficheiro").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4.	Pronto! Carregue a sua imagem para as suas redes sociais. Não se esqueça de usar os hashtags #ScienceCultureDay #EuVivoACiência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