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2858750" cx="10287000"/>
  <p:notesSz cx="6858000" cy="9144000"/>
  <p:embeddedFontLst>
    <p:embeddedFont>
      <p:font typeface="Lexend ExtraBold"/>
      <p:bold r:id="rId8"/>
    </p:embeddedFont>
    <p:embeddedFont>
      <p:font typeface="Lexend Medium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050">
          <p15:clr>
            <a:srgbClr val="747775"/>
          </p15:clr>
        </p15:guide>
        <p15:guide id="2" pos="32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050" orient="horz"/>
        <p:guide pos="32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LexendMedium-bold.fntdata"/><Relationship Id="rId9" Type="http://schemas.openxmlformats.org/officeDocument/2006/relationships/font" Target="fonts/LexendMedium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LexendExtra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057716" y="685800"/>
            <a:ext cx="2743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057716" y="685800"/>
            <a:ext cx="2743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b5e09ece1_0_0:notes"/>
          <p:cNvSpPr/>
          <p:nvPr>
            <p:ph idx="2" type="sldImg"/>
          </p:nvPr>
        </p:nvSpPr>
        <p:spPr>
          <a:xfrm>
            <a:off x="2057716" y="685800"/>
            <a:ext cx="2743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g27b5e09ece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50672" y="1861438"/>
            <a:ext cx="9585600" cy="51315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1pPr>
            <a:lvl2pPr lvl="1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2pPr>
            <a:lvl3pPr lvl="2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3pPr>
            <a:lvl4pPr lvl="3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4pPr>
            <a:lvl5pPr lvl="4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5pPr>
            <a:lvl6pPr lvl="5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6pPr>
            <a:lvl7pPr lvl="6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7pPr>
            <a:lvl8pPr lvl="7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8pPr>
            <a:lvl9pPr lvl="8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50663" y="7085313"/>
            <a:ext cx="9585600" cy="19815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50663" y="2765313"/>
            <a:ext cx="9585600" cy="49086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50663" y="7880563"/>
            <a:ext cx="9585600" cy="3252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50663" y="5377125"/>
            <a:ext cx="9585600" cy="210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50663" y="1112563"/>
            <a:ext cx="9585600" cy="1431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50663" y="2881188"/>
            <a:ext cx="9585600" cy="85410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50663" y="1112563"/>
            <a:ext cx="9585600" cy="1431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50663" y="2881188"/>
            <a:ext cx="4499700" cy="85410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436450" y="2881188"/>
            <a:ext cx="4499700" cy="85410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50663" y="1112563"/>
            <a:ext cx="9585600" cy="1431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50663" y="1389000"/>
            <a:ext cx="3159000" cy="18894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50663" y="3474000"/>
            <a:ext cx="3159000" cy="79485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51531" y="1125375"/>
            <a:ext cx="7164000" cy="102270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143500" y="-312"/>
            <a:ext cx="5143500" cy="12858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43900" lIns="143900" spcFirstLastPara="1" rIns="143900" wrap="square" tIns="143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8688" y="3082938"/>
            <a:ext cx="4551000" cy="37059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8688" y="7007688"/>
            <a:ext cx="4551000" cy="30879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556938" y="1810188"/>
            <a:ext cx="4316700" cy="9237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50663" y="10576438"/>
            <a:ext cx="6748500" cy="1512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50663" y="1112563"/>
            <a:ext cx="9585600" cy="14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50663" y="2881188"/>
            <a:ext cx="9585600" cy="854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1pPr>
            <a:lvl2pPr indent="-3683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2pPr>
            <a:lvl3pPr indent="-3683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3pPr>
            <a:lvl4pPr indent="-3683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4pPr>
            <a:lvl5pPr indent="-3683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5pPr>
            <a:lvl6pPr indent="-3683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6pPr>
            <a:lvl7pPr indent="-3683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7pPr>
            <a:lvl8pPr indent="-3683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8pPr>
            <a:lvl9pPr indent="-3683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r">
              <a:buNone/>
              <a:defRPr sz="1600">
                <a:solidFill>
                  <a:schemeClr val="dk2"/>
                </a:solidFill>
              </a:defRPr>
            </a:lvl1pPr>
            <a:lvl2pPr lvl="1" algn="r">
              <a:buNone/>
              <a:defRPr sz="1600">
                <a:solidFill>
                  <a:schemeClr val="dk2"/>
                </a:solidFill>
              </a:defRPr>
            </a:lvl2pPr>
            <a:lvl3pPr lvl="2" algn="r">
              <a:buNone/>
              <a:defRPr sz="1600">
                <a:solidFill>
                  <a:schemeClr val="dk2"/>
                </a:solidFill>
              </a:defRPr>
            </a:lvl3pPr>
            <a:lvl4pPr lvl="3" algn="r">
              <a:buNone/>
              <a:defRPr sz="1600">
                <a:solidFill>
                  <a:schemeClr val="dk2"/>
                </a:solidFill>
              </a:defRPr>
            </a:lvl4pPr>
            <a:lvl5pPr lvl="4" algn="r">
              <a:buNone/>
              <a:defRPr sz="1600">
                <a:solidFill>
                  <a:schemeClr val="dk2"/>
                </a:solidFill>
              </a:defRPr>
            </a:lvl5pPr>
            <a:lvl6pPr lvl="5" algn="r">
              <a:buNone/>
              <a:defRPr sz="1600">
                <a:solidFill>
                  <a:schemeClr val="dk2"/>
                </a:solidFill>
              </a:defRPr>
            </a:lvl6pPr>
            <a:lvl7pPr lvl="6" algn="r">
              <a:buNone/>
              <a:defRPr sz="1600">
                <a:solidFill>
                  <a:schemeClr val="dk2"/>
                </a:solidFill>
              </a:defRPr>
            </a:lvl7pPr>
            <a:lvl8pPr lvl="7" algn="r">
              <a:buNone/>
              <a:defRPr sz="1600">
                <a:solidFill>
                  <a:schemeClr val="dk2"/>
                </a:solidFill>
              </a:defRPr>
            </a:lvl8pPr>
            <a:lvl9pPr lvl="8" algn="r">
              <a:buNone/>
              <a:defRPr sz="1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467300" y="3626800"/>
            <a:ext cx="68769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5C204A"/>
                </a:solidFill>
                <a:latin typeface="Lexend ExtraBold"/>
                <a:ea typeface="Lexend ExtraBold"/>
                <a:cs typeface="Lexend ExtraBold"/>
                <a:sym typeface="Lexend ExtraBold"/>
              </a:rPr>
              <a:t>Titre de la activité</a:t>
            </a:r>
            <a:endParaRPr sz="6000">
              <a:solidFill>
                <a:srgbClr val="5C204A"/>
              </a:solidFill>
              <a:latin typeface="Lexend ExtraBold"/>
              <a:ea typeface="Lexend ExtraBold"/>
              <a:cs typeface="Lexend ExtraBold"/>
              <a:sym typeface="Lexend ExtraBold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280550" y="5872125"/>
            <a:ext cx="68769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Médiateur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Affiliation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0" y="7982650"/>
            <a:ext cx="68769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Date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Heure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160925" y="2269125"/>
            <a:ext cx="68769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95959"/>
                </a:solidFill>
                <a:latin typeface="Lexend Medium"/>
                <a:ea typeface="Lexend Medium"/>
                <a:cs typeface="Lexend Medium"/>
                <a:sym typeface="Lexend Medium"/>
              </a:rPr>
              <a:t>Votre logo</a:t>
            </a:r>
            <a:endParaRPr sz="4000">
              <a:solidFill>
                <a:srgbClr val="595959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50663" y="3734466"/>
            <a:ext cx="9585600" cy="8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1- Copiez ce fichier sur votre compte Google Drive, ou téléchargez-le sur votre ordinateur.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2.	Modifiez les détails de votre activité et placez le logo de votre institution.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4.	Téléchargez la première diapositive au format jpg ou png (dans l'application PowerPoint, la commande est "Fichier -&gt; exportation -&gt; Choisir le format du fichier"). 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1900"/>
              </a:spcAft>
              <a:buSzPts val="2800"/>
              <a:buNone/>
            </a:pPr>
            <a:r>
              <a:rPr lang="es"/>
              <a:t>5.	Prêt! Téléchargez votre image sur vos réseaux sociaux. N'oubliez pas d'utiliser les hashtags #ScienceCultureDay #JeVisLaScience.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