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2858750" cx="10287000"/>
  <p:notesSz cx="6858000" cy="9144000"/>
  <p:embeddedFontLst>
    <p:embeddedFont>
      <p:font typeface="Lexend ExtraBold"/>
      <p:bold r:id="rId8"/>
    </p:embeddedFont>
    <p:embeddedFont>
      <p:font typeface="Lexend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05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05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exendMedium-bold.fntdata"/><Relationship Id="rId9" Type="http://schemas.openxmlformats.org/officeDocument/2006/relationships/font" Target="fonts/Lexe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exend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b64a4f63e_0_55:notes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27b64a4f63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672" y="1861438"/>
            <a:ext cx="9585600" cy="51315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663" y="7085313"/>
            <a:ext cx="9585600" cy="19815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663" y="2765313"/>
            <a:ext cx="9585600" cy="49086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663" y="7880563"/>
            <a:ext cx="9585600" cy="3252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663" y="5377125"/>
            <a:ext cx="9585600" cy="210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663" y="2881188"/>
            <a:ext cx="95856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663" y="2881188"/>
            <a:ext cx="44997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6450" y="2881188"/>
            <a:ext cx="44997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663" y="1389000"/>
            <a:ext cx="3159000" cy="188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663" y="3474000"/>
            <a:ext cx="3159000" cy="79485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531" y="1125375"/>
            <a:ext cx="7164000" cy="102270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3500" y="-312"/>
            <a:ext cx="5143500" cy="12858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688" y="3082938"/>
            <a:ext cx="4551000" cy="37059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688" y="7007688"/>
            <a:ext cx="4551000" cy="30879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6938" y="1810188"/>
            <a:ext cx="4316700" cy="9237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663" y="10576438"/>
            <a:ext cx="6748500" cy="1512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663" y="2881188"/>
            <a:ext cx="9585600" cy="85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48850" y="3769988"/>
            <a:ext cx="61893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Título de la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actividad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547325" y="6302128"/>
            <a:ext cx="61893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Ponente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Adscripción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00150" y="8218341"/>
            <a:ext cx="61893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Fecha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Hora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20975" y="2469384"/>
            <a:ext cx="61893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chemeClr val="dk2"/>
                </a:solidFill>
                <a:latin typeface="Lexend Medium"/>
                <a:ea typeface="Lexend Medium"/>
                <a:cs typeface="Lexend Medium"/>
                <a:sym typeface="Lexend Medium"/>
              </a:rPr>
              <a:t>Tu logo</a:t>
            </a:r>
            <a:endParaRPr sz="4000">
              <a:solidFill>
                <a:schemeClr val="dk2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50730" y="3467981"/>
            <a:ext cx="9585600" cy="59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Haz una copia de este archivo en tu cuenta de Google drive o descárgalo en tu computadora.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Edita los datos de la actividad que realizarás y coloca el logo de tu institución.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Descarga la primera diapositiva en formato jpg o png. (Desde la aplicación de Power Point el comando es “Archivo -&gt; exportar -&gt; Elegir formato de archivo”) 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¡Listo! Ahora sube tu banner en tus redes sociales, no olvides usar los hashtags </a:t>
            </a:r>
            <a:r>
              <a:rPr b="1" lang="es"/>
              <a:t>#DíaCulturaCientífica #ScienceCultureDay #YoVivoLaCiencia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