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2858750" cx="10287000"/>
  <p:notesSz cx="6858000" cy="9144000"/>
  <p:embeddedFontLst>
    <p:embeddedFont>
      <p:font typeface="Lexend ExtraBold"/>
      <p:bold r:id="rId8"/>
    </p:embeddedFont>
    <p:embeddedFont>
      <p:font typeface="Lexend Medium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4050">
          <p15:clr>
            <a:srgbClr val="747775"/>
          </p15:clr>
        </p15:guide>
        <p15:guide id="2" pos="324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050" orient="horz"/>
        <p:guide pos="32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LexendMedium-bold.fntdata"/><Relationship Id="rId9" Type="http://schemas.openxmlformats.org/officeDocument/2006/relationships/font" Target="fonts/LexendMedium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LexendExtra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057716" y="685800"/>
            <a:ext cx="2743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057716" y="685800"/>
            <a:ext cx="2743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b6d8d383c_0_4:notes"/>
          <p:cNvSpPr/>
          <p:nvPr>
            <p:ph idx="2" type="sldImg"/>
          </p:nvPr>
        </p:nvSpPr>
        <p:spPr>
          <a:xfrm>
            <a:off x="2057716" y="685800"/>
            <a:ext cx="2743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g27b6d8d383c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50672" y="1861438"/>
            <a:ext cx="9585600" cy="51315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1pPr>
            <a:lvl2pPr lvl="1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2pPr>
            <a:lvl3pPr lvl="2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3pPr>
            <a:lvl4pPr lvl="3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4pPr>
            <a:lvl5pPr lvl="4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5pPr>
            <a:lvl6pPr lvl="5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6pPr>
            <a:lvl7pPr lvl="6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7pPr>
            <a:lvl8pPr lvl="7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8pPr>
            <a:lvl9pPr lvl="8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50663" y="7085313"/>
            <a:ext cx="9585600" cy="19815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50663" y="2765313"/>
            <a:ext cx="9585600" cy="49086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50663" y="7880563"/>
            <a:ext cx="9585600" cy="32523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 algn="ctr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50663" y="5377125"/>
            <a:ext cx="9585600" cy="210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1pPr>
            <a:lvl2pPr lvl="1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2pPr>
            <a:lvl3pPr lvl="2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3pPr>
            <a:lvl4pPr lvl="3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4pPr>
            <a:lvl5pPr lvl="4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5pPr>
            <a:lvl6pPr lvl="5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6pPr>
            <a:lvl7pPr lvl="6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7pPr>
            <a:lvl8pPr lvl="7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8pPr>
            <a:lvl9pPr lvl="8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50663" y="1112563"/>
            <a:ext cx="9585600" cy="1431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50663" y="2881188"/>
            <a:ext cx="9585600" cy="85410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50663" y="1112563"/>
            <a:ext cx="9585600" cy="1431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50663" y="2881188"/>
            <a:ext cx="4499700" cy="85410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436450" y="2881188"/>
            <a:ext cx="4499700" cy="85410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50663" y="1112563"/>
            <a:ext cx="9585600" cy="1431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50663" y="1389000"/>
            <a:ext cx="3159000" cy="18894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50663" y="3474000"/>
            <a:ext cx="3159000" cy="79485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51531" y="1125375"/>
            <a:ext cx="7164000" cy="102270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1pPr>
            <a:lvl2pPr lvl="1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2pPr>
            <a:lvl3pPr lvl="2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3pPr>
            <a:lvl4pPr lvl="3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4pPr>
            <a:lvl5pPr lvl="4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5pPr>
            <a:lvl6pPr lvl="5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6pPr>
            <a:lvl7pPr lvl="6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7pPr>
            <a:lvl8pPr lvl="7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8pPr>
            <a:lvl9pPr lvl="8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143500" y="-312"/>
            <a:ext cx="5143500" cy="12858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43900" lIns="143900" spcFirstLastPara="1" rIns="143900" wrap="square" tIns="143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8688" y="3082938"/>
            <a:ext cx="4551000" cy="37059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8688" y="7007688"/>
            <a:ext cx="4551000" cy="30879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556938" y="1810188"/>
            <a:ext cx="4316700" cy="92376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50663" y="10576438"/>
            <a:ext cx="6748500" cy="15126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50663" y="1112563"/>
            <a:ext cx="9585600" cy="14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50663" y="2881188"/>
            <a:ext cx="9585600" cy="854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●"/>
              <a:defRPr sz="2800">
                <a:solidFill>
                  <a:schemeClr val="dk2"/>
                </a:solidFill>
              </a:defRPr>
            </a:lvl1pPr>
            <a:lvl2pPr indent="-3683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2pPr>
            <a:lvl3pPr indent="-3683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3pPr>
            <a:lvl4pPr indent="-3683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4pPr>
            <a:lvl5pPr indent="-3683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5pPr>
            <a:lvl6pPr indent="-3683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6pPr>
            <a:lvl7pPr indent="-3683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7pPr>
            <a:lvl8pPr indent="-3683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8pPr>
            <a:lvl9pPr indent="-3683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531515" y="11658042"/>
            <a:ext cx="617100" cy="98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r">
              <a:buNone/>
              <a:defRPr sz="1600">
                <a:solidFill>
                  <a:schemeClr val="dk2"/>
                </a:solidFill>
              </a:defRPr>
            </a:lvl1pPr>
            <a:lvl2pPr lvl="1" algn="r">
              <a:buNone/>
              <a:defRPr sz="1600">
                <a:solidFill>
                  <a:schemeClr val="dk2"/>
                </a:solidFill>
              </a:defRPr>
            </a:lvl2pPr>
            <a:lvl3pPr lvl="2" algn="r">
              <a:buNone/>
              <a:defRPr sz="1600">
                <a:solidFill>
                  <a:schemeClr val="dk2"/>
                </a:solidFill>
              </a:defRPr>
            </a:lvl3pPr>
            <a:lvl4pPr lvl="3" algn="r">
              <a:buNone/>
              <a:defRPr sz="1600">
                <a:solidFill>
                  <a:schemeClr val="dk2"/>
                </a:solidFill>
              </a:defRPr>
            </a:lvl4pPr>
            <a:lvl5pPr lvl="4" algn="r">
              <a:buNone/>
              <a:defRPr sz="1600">
                <a:solidFill>
                  <a:schemeClr val="dk2"/>
                </a:solidFill>
              </a:defRPr>
            </a:lvl5pPr>
            <a:lvl6pPr lvl="5" algn="r">
              <a:buNone/>
              <a:defRPr sz="1600">
                <a:solidFill>
                  <a:schemeClr val="dk2"/>
                </a:solidFill>
              </a:defRPr>
            </a:lvl6pPr>
            <a:lvl7pPr lvl="6" algn="r">
              <a:buNone/>
              <a:defRPr sz="1600">
                <a:solidFill>
                  <a:schemeClr val="dk2"/>
                </a:solidFill>
              </a:defRPr>
            </a:lvl7pPr>
            <a:lvl8pPr lvl="7" algn="r">
              <a:buNone/>
              <a:defRPr sz="1600">
                <a:solidFill>
                  <a:schemeClr val="dk2"/>
                </a:solidFill>
              </a:defRPr>
            </a:lvl8pPr>
            <a:lvl9pPr lvl="8" algn="r">
              <a:buNone/>
              <a:defRPr sz="1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571625" y="3881700"/>
            <a:ext cx="68769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0">
                <a:solidFill>
                  <a:srgbClr val="5C204A"/>
                </a:solidFill>
                <a:latin typeface="Lexend ExtraBold"/>
                <a:ea typeface="Lexend ExtraBold"/>
                <a:cs typeface="Lexend ExtraBold"/>
                <a:sym typeface="Lexend ExtraBold"/>
              </a:rPr>
              <a:t>Title of</a:t>
            </a:r>
            <a:endParaRPr sz="6000">
              <a:solidFill>
                <a:srgbClr val="5C204A"/>
              </a:solidFill>
              <a:latin typeface="Lexend ExtraBold"/>
              <a:ea typeface="Lexend ExtraBold"/>
              <a:cs typeface="Lexend ExtraBold"/>
              <a:sym typeface="Lexend ExtraBol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0">
                <a:solidFill>
                  <a:srgbClr val="5C204A"/>
                </a:solidFill>
                <a:latin typeface="Lexend ExtraBold"/>
                <a:ea typeface="Lexend ExtraBold"/>
                <a:cs typeface="Lexend ExtraBold"/>
                <a:sym typeface="Lexend ExtraBold"/>
              </a:rPr>
              <a:t>activity</a:t>
            </a:r>
            <a:endParaRPr sz="6000">
              <a:solidFill>
                <a:srgbClr val="5C204A"/>
              </a:solidFill>
              <a:latin typeface="Lexend ExtraBold"/>
              <a:ea typeface="Lexend ExtraBold"/>
              <a:cs typeface="Lexend ExtraBold"/>
              <a:sym typeface="Lexend ExtraBold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1251500" y="6112200"/>
            <a:ext cx="68769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5C204A"/>
                </a:solidFill>
                <a:latin typeface="Lexend Medium"/>
                <a:ea typeface="Lexend Medium"/>
                <a:cs typeface="Lexend Medium"/>
                <a:sym typeface="Lexend Medium"/>
              </a:rPr>
              <a:t>Speaker</a:t>
            </a:r>
            <a:endParaRPr sz="4000">
              <a:solidFill>
                <a:srgbClr val="5C204A"/>
              </a:solidFill>
              <a:latin typeface="Lexend Medium"/>
              <a:ea typeface="Lexend Medium"/>
              <a:cs typeface="Lexend Medium"/>
              <a:sym typeface="Lexend Medium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5C204A"/>
                </a:solidFill>
                <a:latin typeface="Lexend Medium"/>
                <a:ea typeface="Lexend Medium"/>
                <a:cs typeface="Lexend Medium"/>
                <a:sym typeface="Lexend Medium"/>
              </a:rPr>
              <a:t>Ascription</a:t>
            </a:r>
            <a:endParaRPr sz="4000">
              <a:solidFill>
                <a:srgbClr val="5C204A"/>
              </a:solidFill>
              <a:latin typeface="Lexend Medium"/>
              <a:ea typeface="Lexend Medium"/>
              <a:cs typeface="Lexend Medium"/>
              <a:sym typeface="Lexend Medium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240100" y="8116000"/>
            <a:ext cx="68769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5C204A"/>
                </a:solidFill>
                <a:latin typeface="Lexend Medium"/>
                <a:ea typeface="Lexend Medium"/>
                <a:cs typeface="Lexend Medium"/>
                <a:sym typeface="Lexend Medium"/>
              </a:rPr>
              <a:t>Date</a:t>
            </a:r>
            <a:endParaRPr sz="4000">
              <a:solidFill>
                <a:srgbClr val="5C204A"/>
              </a:solidFill>
              <a:latin typeface="Lexend Medium"/>
              <a:ea typeface="Lexend Medium"/>
              <a:cs typeface="Lexend Medium"/>
              <a:sym typeface="Lexend Medium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5C204A"/>
                </a:solidFill>
                <a:latin typeface="Lexend Medium"/>
                <a:ea typeface="Lexend Medium"/>
                <a:cs typeface="Lexend Medium"/>
                <a:sym typeface="Lexend Medium"/>
              </a:rPr>
              <a:t>Time</a:t>
            </a:r>
            <a:endParaRPr sz="4000">
              <a:solidFill>
                <a:srgbClr val="5C204A"/>
              </a:solidFill>
              <a:latin typeface="Lexend Medium"/>
              <a:ea typeface="Lexend Medium"/>
              <a:cs typeface="Lexend Medium"/>
              <a:sym typeface="Lexend Medium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865100" y="2429175"/>
            <a:ext cx="68769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595959"/>
                </a:solidFill>
                <a:latin typeface="Lexend Medium"/>
                <a:ea typeface="Lexend Medium"/>
                <a:cs typeface="Lexend Medium"/>
                <a:sym typeface="Lexend Medium"/>
              </a:rPr>
              <a:t>Your logo</a:t>
            </a:r>
            <a:endParaRPr sz="4000">
              <a:solidFill>
                <a:srgbClr val="595959"/>
              </a:solidFill>
              <a:latin typeface="Lexend Medium"/>
              <a:ea typeface="Lexend Medium"/>
              <a:cs typeface="Lexend Medium"/>
              <a:sym typeface="Lexend Medium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50663" y="3734466"/>
            <a:ext cx="9585600" cy="8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s"/>
              <a:t>1- Copy this file to your Google drive account, or download it to your computer.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900"/>
              </a:spcBef>
              <a:spcAft>
                <a:spcPts val="0"/>
              </a:spcAft>
              <a:buSzPts val="2800"/>
              <a:buNone/>
            </a:pPr>
            <a:r>
              <a:rPr lang="es"/>
              <a:t>2.	Edit the information of your activity and place the logo of your institution.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900"/>
              </a:spcBef>
              <a:spcAft>
                <a:spcPts val="0"/>
              </a:spcAft>
              <a:buSzPts val="2800"/>
              <a:buNone/>
            </a:pPr>
            <a:r>
              <a:rPr lang="es"/>
              <a:t>3.	Download the first slide in jpg or png format (From the PowerPoint application the command is "File -&gt; export -&gt; Choose file format"). 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900"/>
              </a:spcBef>
              <a:spcAft>
                <a:spcPts val="1900"/>
              </a:spcAft>
              <a:buSzPts val="2800"/>
              <a:buNone/>
            </a:pPr>
            <a:r>
              <a:rPr lang="es"/>
              <a:t>4.	Ready! Upload your banner to your social networks. Don't forget to use the hashtags #ScienceCultureDay #ILiveScience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