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1430000" cx="11430000"/>
  <p:notesSz cx="6858000" cy="9144000"/>
  <p:embeddedFontLst>
    <p:embeddedFont>
      <p:font typeface="Lexend ExtraBold"/>
      <p:bold r:id="rId8"/>
    </p:embeddedFont>
    <p:embeddedFont>
      <p:font typeface="Lexend Medium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00">
          <p15:clr>
            <a:srgbClr val="747775"/>
          </p15:clr>
        </p15:guide>
        <p15:guide id="2" pos="360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00" orient="horz"/>
        <p:guide pos="36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LexendMedium-bold.fntdata"/><Relationship Id="rId9" Type="http://schemas.openxmlformats.org/officeDocument/2006/relationships/font" Target="fonts/LexendMedium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Lexend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b6e1409b7_0_0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g27b6e1409b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89635" y="1654611"/>
            <a:ext cx="10650600" cy="4561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1pPr>
            <a:lvl2pPr lvl="1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2pPr>
            <a:lvl3pPr lvl="2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3pPr>
            <a:lvl4pPr lvl="3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4pPr>
            <a:lvl5pPr lvl="4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5pPr>
            <a:lvl6pPr lvl="5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6pPr>
            <a:lvl7pPr lvl="6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7pPr>
            <a:lvl8pPr lvl="7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8pPr>
            <a:lvl9pPr lvl="8" algn="ctr">
              <a:spcBef>
                <a:spcPts val="0"/>
              </a:spcBef>
              <a:spcAft>
                <a:spcPts val="0"/>
              </a:spcAft>
              <a:buSzPts val="8200"/>
              <a:buNone/>
              <a:defRPr sz="8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89625" y="6298056"/>
            <a:ext cx="10650600" cy="1761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89625" y="2458056"/>
            <a:ext cx="10650600" cy="43632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8900"/>
              <a:buNone/>
              <a:defRPr sz="18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89625" y="7004944"/>
            <a:ext cx="10650600" cy="28908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 algn="ctr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 algn="ctr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 algn="ctr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89625" y="4779667"/>
            <a:ext cx="10650600" cy="1870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2pPr>
            <a:lvl3pPr lvl="2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3pPr>
            <a:lvl4pPr lvl="3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4pPr>
            <a:lvl5pPr lvl="4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5pPr>
            <a:lvl6pPr lvl="5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6pPr>
            <a:lvl7pPr lvl="6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7pPr>
            <a:lvl8pPr lvl="7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8pPr>
            <a:lvl9pPr lvl="8" algn="ctr">
              <a:spcBef>
                <a:spcPts val="0"/>
              </a:spcBef>
              <a:spcAft>
                <a:spcPts val="0"/>
              </a:spcAft>
              <a:buSzPts val="5700"/>
              <a:buNone/>
              <a:defRPr sz="5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89625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6040500" y="2561056"/>
            <a:ext cx="4999800" cy="75921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89625" y="1234667"/>
            <a:ext cx="3510000" cy="16794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89625" y="3088000"/>
            <a:ext cx="3510000" cy="70653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349250" lvl="0" marL="4572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49250" lvl="1" marL="9144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2pPr>
            <a:lvl3pPr indent="-349250" lvl="2" marL="13716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3pPr>
            <a:lvl4pPr indent="-349250" lvl="3" marL="18288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4pPr>
            <a:lvl5pPr indent="-349250" lvl="4" marL="22860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5pPr>
            <a:lvl6pPr indent="-349250" lvl="5" marL="27432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6pPr>
            <a:lvl7pPr indent="-349250" lvl="6" marL="3200400"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7pPr>
            <a:lvl8pPr indent="-349250" lvl="7" marL="3657600">
              <a:spcBef>
                <a:spcPts val="0"/>
              </a:spcBef>
              <a:spcAft>
                <a:spcPts val="0"/>
              </a:spcAft>
              <a:buSzPts val="1900"/>
              <a:buChar char="○"/>
              <a:defRPr sz="1900"/>
            </a:lvl8pPr>
            <a:lvl9pPr indent="-349250" lvl="8" marL="4114800">
              <a:spcBef>
                <a:spcPts val="0"/>
              </a:spcBef>
              <a:spcAft>
                <a:spcPts val="0"/>
              </a:spcAft>
              <a:buSzPts val="1900"/>
              <a:buChar char="■"/>
              <a:defRPr sz="1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612813" y="1000333"/>
            <a:ext cx="7959900" cy="9090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1pPr>
            <a:lvl2pPr lvl="1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2pPr>
            <a:lvl3pPr lvl="2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3pPr>
            <a:lvl4pPr lvl="3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4pPr>
            <a:lvl5pPr lvl="4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5pPr>
            <a:lvl6pPr lvl="5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6pPr>
            <a:lvl7pPr lvl="6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7pPr>
            <a:lvl8pPr lvl="7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8pPr>
            <a:lvl9pPr lvl="8">
              <a:spcBef>
                <a:spcPts val="0"/>
              </a:spcBef>
              <a:spcAft>
                <a:spcPts val="0"/>
              </a:spcAft>
              <a:buSzPts val="7600"/>
              <a:buNone/>
              <a:defRPr sz="7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715000" y="-278"/>
            <a:ext cx="5715000" cy="1143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43900" lIns="143900" spcFirstLastPara="1" rIns="143900" wrap="square" tIns="143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31875" y="2740389"/>
            <a:ext cx="5056500" cy="3294000"/>
          </a:xfrm>
          <a:prstGeom prst="rect">
            <a:avLst/>
          </a:prstGeom>
        </p:spPr>
        <p:txBody>
          <a:bodyPr anchorCtr="0" anchor="b" bIns="143900" lIns="143900" spcFirstLastPara="1" rIns="143900" wrap="square" tIns="1439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31875" y="6229056"/>
            <a:ext cx="5056500" cy="2744700"/>
          </a:xfrm>
          <a:prstGeom prst="rect">
            <a:avLst/>
          </a:prstGeom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174375" y="1609056"/>
            <a:ext cx="4796400" cy="82113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406400" lvl="0" marL="457200"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1pPr>
            <a:lvl2pPr indent="-368300" lvl="1" marL="9144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indent="-368300" lvl="2" marL="13716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3pPr>
            <a:lvl4pPr indent="-368300" lvl="3" marL="18288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4pPr>
            <a:lvl5pPr indent="-368300" lvl="4" marL="22860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indent="-368300" lvl="5" marL="27432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indent="-368300" lvl="6" marL="32004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indent="-368300" lvl="7" marL="36576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indent="-368300" lvl="8" marL="41148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89625" y="9401278"/>
            <a:ext cx="7498500" cy="13446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9625" y="988944"/>
            <a:ext cx="10650600" cy="12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9625" y="2561056"/>
            <a:ext cx="10650600" cy="7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>
            <a:lvl1pPr indent="-406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Char char="●"/>
              <a:defRPr sz="2800">
                <a:solidFill>
                  <a:schemeClr val="dk2"/>
                </a:solidFill>
              </a:defRPr>
            </a:lvl1pPr>
            <a:lvl2pPr indent="-3683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2pPr>
            <a:lvl3pPr indent="-3683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3pPr>
            <a:lvl4pPr indent="-3683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4pPr>
            <a:lvl5pPr indent="-3683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5pPr>
            <a:lvl6pPr indent="-3683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6pPr>
            <a:lvl7pPr indent="-3683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7pPr>
            <a:lvl8pPr indent="-3683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○"/>
              <a:defRPr sz="2200">
                <a:solidFill>
                  <a:schemeClr val="dk2"/>
                </a:solidFill>
              </a:defRPr>
            </a:lvl8pPr>
            <a:lvl9pPr indent="-3683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■"/>
              <a:defRPr sz="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0590572" y="10362704"/>
            <a:ext cx="685800" cy="8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43900" lIns="143900" spcFirstLastPara="1" rIns="143900" wrap="square" tIns="143900">
            <a:normAutofit/>
          </a:bodyPr>
          <a:lstStyle>
            <a:lvl1pPr lvl="0" algn="r">
              <a:buNone/>
              <a:defRPr sz="1600">
                <a:solidFill>
                  <a:schemeClr val="dk2"/>
                </a:solidFill>
              </a:defRPr>
            </a:lvl1pPr>
            <a:lvl2pPr lvl="1" algn="r">
              <a:buNone/>
              <a:defRPr sz="1600">
                <a:solidFill>
                  <a:schemeClr val="dk2"/>
                </a:solidFill>
              </a:defRPr>
            </a:lvl2pPr>
            <a:lvl3pPr lvl="2" algn="r">
              <a:buNone/>
              <a:defRPr sz="1600">
                <a:solidFill>
                  <a:schemeClr val="dk2"/>
                </a:solidFill>
              </a:defRPr>
            </a:lvl3pPr>
            <a:lvl4pPr lvl="3" algn="r">
              <a:buNone/>
              <a:defRPr sz="1600">
                <a:solidFill>
                  <a:schemeClr val="dk2"/>
                </a:solidFill>
              </a:defRPr>
            </a:lvl4pPr>
            <a:lvl5pPr lvl="4" algn="r">
              <a:buNone/>
              <a:defRPr sz="1600">
                <a:solidFill>
                  <a:schemeClr val="dk2"/>
                </a:solidFill>
              </a:defRPr>
            </a:lvl5pPr>
            <a:lvl6pPr lvl="5" algn="r">
              <a:buNone/>
              <a:defRPr sz="1600">
                <a:solidFill>
                  <a:schemeClr val="dk2"/>
                </a:solidFill>
              </a:defRPr>
            </a:lvl6pPr>
            <a:lvl7pPr lvl="6" algn="r">
              <a:buNone/>
              <a:defRPr sz="1600">
                <a:solidFill>
                  <a:schemeClr val="dk2"/>
                </a:solidFill>
              </a:defRPr>
            </a:lvl7pPr>
            <a:lvl8pPr lvl="7" algn="r">
              <a:buNone/>
              <a:defRPr sz="1600">
                <a:solidFill>
                  <a:schemeClr val="dk2"/>
                </a:solidFill>
              </a:defRPr>
            </a:lvl8pPr>
            <a:lvl9pPr lvl="8" algn="r">
              <a:buNone/>
              <a:defRPr sz="1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4560500"/>
            <a:ext cx="68769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>
                <a:solidFill>
                  <a:srgbClr val="5C204A"/>
                </a:solidFill>
                <a:latin typeface="Lexend ExtraBold"/>
                <a:ea typeface="Lexend ExtraBold"/>
                <a:cs typeface="Lexend ExtraBold"/>
                <a:sym typeface="Lexend ExtraBold"/>
              </a:rPr>
              <a:t>Titre de la activité</a:t>
            </a:r>
            <a:endParaRPr sz="6000">
              <a:solidFill>
                <a:srgbClr val="5C204A"/>
              </a:solidFill>
              <a:latin typeface="Lexend ExtraBold"/>
              <a:ea typeface="Lexend ExtraBold"/>
              <a:cs typeface="Lexend ExtraBold"/>
              <a:sym typeface="Lexend ExtraBold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6805825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Médiateur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Affiliation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0" y="8702925"/>
            <a:ext cx="68769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Date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rgbClr val="5C204A"/>
                </a:solidFill>
                <a:latin typeface="Lexend Medium"/>
                <a:ea typeface="Lexend Medium"/>
                <a:cs typeface="Lexend Medium"/>
                <a:sym typeface="Lexend Medium"/>
              </a:rPr>
              <a:t>Heure</a:t>
            </a:r>
            <a:endParaRPr sz="4000">
              <a:solidFill>
                <a:srgbClr val="5C204A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2669275"/>
            <a:ext cx="68769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4000">
                <a:solidFill>
                  <a:schemeClr val="dk2"/>
                </a:solidFill>
                <a:latin typeface="Lexend Medium"/>
                <a:ea typeface="Lexend Medium"/>
                <a:cs typeface="Lexend Medium"/>
                <a:sym typeface="Lexend Medium"/>
              </a:rPr>
              <a:t>Votre logo</a:t>
            </a:r>
            <a:endParaRPr sz="4000">
              <a:solidFill>
                <a:schemeClr val="dk2"/>
              </a:solidFill>
              <a:latin typeface="Lexend Medium"/>
              <a:ea typeface="Lexend Medium"/>
              <a:cs typeface="Lexend Medium"/>
              <a:sym typeface="Lexend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89625" y="3319525"/>
            <a:ext cx="10650600" cy="73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143900" lIns="143900" spcFirstLastPara="1" rIns="143900" wrap="square" tIns="143900">
            <a:norm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1- Copiez ce fichier sur votre compte Google Drive, ou téléchargez-le sur votre ordinateur.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2.	</a:t>
            </a:r>
            <a:r>
              <a:rPr lang="es"/>
              <a:t>Modifiez les détails de votre activité et placez le logo de votre institution.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/>
              <a:t>4.	Téléchargez la première diapositive au format jpg ou png (dans l'application PowerPoint, la commande est "Fichier -&gt; exportation -&gt; Choisir le format du fichier"). </a:t>
            </a:r>
            <a:endParaRPr/>
          </a:p>
          <a:p>
            <a:pPr indent="0" lvl="0" marL="457200" rtl="0" algn="l">
              <a:lnSpc>
                <a:spcPct val="115000"/>
              </a:lnSpc>
              <a:spcBef>
                <a:spcPts val="1900"/>
              </a:spcBef>
              <a:spcAft>
                <a:spcPts val="1900"/>
              </a:spcAft>
              <a:buSzPts val="2800"/>
              <a:buNone/>
            </a:pPr>
            <a:r>
              <a:rPr lang="es"/>
              <a:t>5.	Prêt! Téléchargez votre image sur vos réseaux sociaux. N'oubliez pas d'utiliser les hashtags #ScienceCultureDay #JeVisLaScience.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