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embeddedFontLst>
    <p:embeddedFont>
      <p:font typeface="Lexend ExtraBold"/>
      <p:bold r:id="rId8"/>
    </p:embeddedFont>
    <p:embeddedFont>
      <p:font typeface="Lexend Medium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747775"/>
          </p15:clr>
        </p15:guide>
        <p15:guide id="2" pos="360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LexendMedium-bold.fntdata"/><Relationship Id="rId9" Type="http://schemas.openxmlformats.org/officeDocument/2006/relationships/font" Target="fonts/Lexend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Lexend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b64a4f63e_0_55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g27b64a4f63e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4560500"/>
            <a:ext cx="68769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5C204A"/>
                </a:solidFill>
                <a:latin typeface="Lexend ExtraBold"/>
                <a:ea typeface="Lexend ExtraBold"/>
                <a:cs typeface="Lexend ExtraBold"/>
                <a:sym typeface="Lexend ExtraBold"/>
              </a:rPr>
              <a:t>Título de la</a:t>
            </a:r>
            <a:endParaRPr sz="6000">
              <a:solidFill>
                <a:srgbClr val="5C204A"/>
              </a:solidFill>
              <a:latin typeface="Lexend ExtraBold"/>
              <a:ea typeface="Lexend ExtraBold"/>
              <a:cs typeface="Lexend ExtraBold"/>
              <a:sym typeface="Lexend ExtraBo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5C204A"/>
                </a:solidFill>
                <a:latin typeface="Lexend ExtraBold"/>
                <a:ea typeface="Lexend ExtraBold"/>
                <a:cs typeface="Lexend ExtraBold"/>
                <a:sym typeface="Lexend ExtraBold"/>
              </a:rPr>
              <a:t>actividad</a:t>
            </a:r>
            <a:endParaRPr sz="6000">
              <a:solidFill>
                <a:srgbClr val="5C204A"/>
              </a:solidFill>
              <a:latin typeface="Lexend ExtraBold"/>
              <a:ea typeface="Lexend ExtraBold"/>
              <a:cs typeface="Lexend ExtraBold"/>
              <a:sym typeface="Lexend ExtraBol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6805825"/>
            <a:ext cx="68769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Ponente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Adscripción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0" y="8702925"/>
            <a:ext cx="68769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Fecha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Hora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2669275"/>
            <a:ext cx="68769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chemeClr val="dk2"/>
                </a:solidFill>
                <a:latin typeface="Lexend Medium"/>
                <a:ea typeface="Lexend Medium"/>
                <a:cs typeface="Lexend Medium"/>
                <a:sym typeface="Lexend Medium"/>
              </a:rPr>
              <a:t>Tu logo</a:t>
            </a:r>
            <a:endParaRPr sz="4000">
              <a:solidFill>
                <a:schemeClr val="dk2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89700" y="3082650"/>
            <a:ext cx="10650600" cy="526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/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Haz una copia de este archivo en tu cuenta de Google drive o descárgalo en tu computadora.</a:t>
            </a:r>
            <a:endParaRPr/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Edita los datos de la actividad que realizarás y coloca el logo de tu institución.</a:t>
            </a:r>
            <a:endParaRPr/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Descarga la primera diapositiva en formato jpg o png. (Desde la aplicación de Power Point el comando es “Archivo -&gt; exportar -&gt; Elegir formato de archivo”) </a:t>
            </a:r>
            <a:endParaRPr/>
          </a:p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es"/>
              <a:t>¡Listo! Ahora sube tu banner en tus redes sociales, no olvides usar los hashtags </a:t>
            </a:r>
            <a:r>
              <a:rPr b="1" lang="es"/>
              <a:t>#DíaCulturaCientífica #ScienceCultureDay #YoVivoLaCiencia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