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embeddedFontLst>
    <p:embeddedFont>
      <p:font typeface="Lexend ExtraBold"/>
      <p:bold r:id="rId8"/>
    </p:embeddedFont>
    <p:embeddedFont>
      <p:font typeface="Lexe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Medium-bold.fntdata"/><Relationship Id="rId9" Type="http://schemas.openxmlformats.org/officeDocument/2006/relationships/font" Target="fonts/Lexe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exend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b64a4f6de_0_2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7b64a4f6d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560500"/>
            <a:ext cx="6876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Title of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activity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68058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Speaker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Ascription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0" y="87029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Date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Time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2669275"/>
            <a:ext cx="6876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chemeClr val="dk2"/>
                </a:solidFill>
                <a:latin typeface="Lexend Medium"/>
                <a:ea typeface="Lexend Medium"/>
                <a:cs typeface="Lexend Medium"/>
                <a:sym typeface="Lexend Medium"/>
              </a:rPr>
              <a:t>Your logo</a:t>
            </a:r>
            <a:endParaRPr sz="4000">
              <a:solidFill>
                <a:schemeClr val="dk2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s"/>
              <a:t>1- Copy this file to your Google drive account, or download it to your computer.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SzPts val="2800"/>
              <a:buNone/>
            </a:pPr>
            <a:r>
              <a:rPr lang="es"/>
              <a:t>2.	</a:t>
            </a:r>
            <a:r>
              <a:rPr lang="es"/>
              <a:t>Edit the information of your activity and place the logo of your institution.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SzPts val="2800"/>
              <a:buNone/>
            </a:pPr>
            <a:r>
              <a:rPr lang="es"/>
              <a:t>3.	Download the first slide in jpg or png format (From the PowerPoint application the command is "File -&gt; export -&gt; Choose file format").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4.	Ready! Upload your banner to your social networks. Don't forget to use the hashtags #ScienceCultureDay #ILiveScience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