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2db21fd34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2db21fd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"/>
            <a:ext cx="11430001" cy="1142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89625" y="697019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859"/>
              <a:t>Participez à la célébration de la Journée Internationale de la Culture Scientifique en changeant votre photo de profil sur les médias sociaux!</a:t>
            </a:r>
            <a:endParaRPr b="1" sz="3859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 lnSpcReduction="2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1- Copiez ce fichier sur votre compte Google Drive, ou téléchargez-le sur votre ordinateur.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2.	Placez votre photo personnelle sur la première diapositive et ajustez-la de manière à ce que votre visage apparaisse dans le cercle central.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3.	Cliquez sur votre photo et sélectionnez "envoyer au derrière" (Depuis l'application Google Drive, la commande est "Trier -&gt; Envoyer en arrière-plan").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4.	Téléchargez la première diapositive au format jpg ou png (dans l'application PowerPoint, la commande est "Fichier -&gt; exportation -&gt; Choisir le format du fichier"). 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1900"/>
              </a:spcAft>
              <a:buNone/>
            </a:pPr>
            <a:r>
              <a:rPr lang="es"/>
              <a:t>5.	Prêt! Téléchargez votre photo sur vos réseaux sociaux. N'oubliez pas d'utiliser les hashtags #ScienceCultureDay #JeVisLaScience.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