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2db21fd34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2db21fd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5"/>
            <a:ext cx="11430001" cy="1142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Join the celebration of the International Day of Scientific Culture by changing your social media profile picture!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1- Copy this file to your Google drive account, or download it to your computer.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s"/>
              <a:t>2.	Place your personal photo on the first slide and fit it so your face shows through the center circle.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s"/>
              <a:t>3.	Click on your photo and select "send to back" (From the Google Drive app the command is "Arrange -&gt; Send to back").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s"/>
              <a:t>4.	Download the first slide in jpg or png format (From the PowerPoint application the command is "File -&gt; export -&gt; Choose file format"). </a:t>
            </a:r>
            <a:endParaRPr/>
          </a:p>
          <a:p>
            <a:pPr indent="0" lvl="0" marL="45720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rPr lang="es"/>
              <a:t>5.	Ready! Upload your photo to your social networks. Don't forget to use the hashtags #ScienceCultureDay #ILiveScience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